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8" r:id="rId3"/>
    <p:sldMasterId id="2147483726" r:id="rId4"/>
    <p:sldMasterId id="2147483743" r:id="rId5"/>
    <p:sldMasterId id="2147483761" r:id="rId6"/>
    <p:sldMasterId id="2147483779" r:id="rId7"/>
    <p:sldMasterId id="2147483797" r:id="rId8"/>
    <p:sldMasterId id="2147483815" r:id="rId9"/>
  </p:sldMasterIdLst>
  <p:notesMasterIdLst>
    <p:notesMasterId r:id="rId11"/>
  </p:notesMasterIdLst>
  <p:handoutMasterIdLst>
    <p:handoutMasterId r:id="rId12"/>
  </p:handoutMasterIdLst>
  <p:sldIdLst>
    <p:sldId id="335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FF00"/>
    <a:srgbClr val="0000FF"/>
    <a:srgbClr val="800000"/>
    <a:srgbClr val="33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79" autoAdjust="0"/>
  </p:normalViewPr>
  <p:slideViewPr>
    <p:cSldViewPr snapToObjects="1">
      <p:cViewPr varScale="1">
        <p:scale>
          <a:sx n="107" d="100"/>
          <a:sy n="107" d="100"/>
        </p:scale>
        <p:origin x="1656" y="102"/>
      </p:cViewPr>
      <p:guideLst>
        <p:guide orient="horz" pos="572"/>
        <p:guide pos="2880"/>
      </p:guideLst>
    </p:cSldViewPr>
  </p:slideViewPr>
  <p:outlineViewPr>
    <p:cViewPr>
      <p:scale>
        <a:sx n="33" d="100"/>
        <a:sy n="33" d="100"/>
      </p:scale>
      <p:origin x="0" y="6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D1DEE-952F-491F-922B-F630135B8A38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F1609-7B0B-45E3-94C3-87FC7105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57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E80B-F876-4543-924A-7F058DA74F1B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474D5-E982-4267-A65F-B6B341200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971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564904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8" y="5301208"/>
            <a:ext cx="2520280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5652120" y="336848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211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124744"/>
            <a:ext cx="8064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3296"/>
            <a:ext cx="146626" cy="193204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46626" cy="21927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412776"/>
            <a:ext cx="8064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616075" indent="-24447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2066925" indent="-23812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34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31453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573017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42238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5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23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67544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0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8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467544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51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37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029398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552" y="1219200"/>
            <a:ext cx="7992888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78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32656"/>
            <a:ext cx="1750640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32656"/>
            <a:ext cx="6096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717032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348880"/>
            <a:ext cx="4752528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115616" y="4293096"/>
            <a:ext cx="4752528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4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564904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8" y="5301208"/>
            <a:ext cx="2520280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5652120" y="336848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043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276872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5856" y="4162400"/>
            <a:ext cx="5184576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323528" y="5377210"/>
            <a:ext cx="2520280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323528" y="5733256"/>
            <a:ext cx="2520280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323528" y="6122839"/>
            <a:ext cx="2520280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5652120" y="336848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848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124744"/>
            <a:ext cx="8064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412776"/>
            <a:ext cx="8064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3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325760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014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573017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325760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975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029398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5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67544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0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8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467544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5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029398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2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552" y="1219200"/>
            <a:ext cx="7992888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5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32656"/>
            <a:ext cx="1750640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32656"/>
            <a:ext cx="6096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717032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348880"/>
            <a:ext cx="4752528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115616" y="4293096"/>
            <a:ext cx="4752528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325760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573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564904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8" y="5301208"/>
            <a:ext cx="2520280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077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276872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5856" y="4162400"/>
            <a:ext cx="5184576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323528" y="5377210"/>
            <a:ext cx="2520280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323528" y="5733256"/>
            <a:ext cx="2520280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323528" y="6122839"/>
            <a:ext cx="2520280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4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124744"/>
            <a:ext cx="8064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3296"/>
            <a:ext cx="146626" cy="193204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46626" cy="21927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412776"/>
            <a:ext cx="8064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616075" indent="-24447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2066925" indent="-23812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37189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573017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24415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4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59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67544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0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8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467544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43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32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552" y="1219200"/>
            <a:ext cx="7992888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029398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552" y="1219200"/>
            <a:ext cx="7992888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89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32656"/>
            <a:ext cx="1750640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32656"/>
            <a:ext cx="6096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717032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348880"/>
            <a:ext cx="4752528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115616" y="4293096"/>
            <a:ext cx="4752528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25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68953" y="6090047"/>
            <a:ext cx="198686" cy="196453"/>
          </a:xfrm>
          <a:prstGeom prst="rect">
            <a:avLst/>
          </a:prstGeom>
        </p:spPr>
        <p:txBody>
          <a:bodyPr/>
          <a:lstStyle/>
          <a:p>
            <a:pPr defTabSz="914400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1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32656"/>
            <a:ext cx="1750640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32656"/>
            <a:ext cx="6096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717032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348880"/>
            <a:ext cx="4752528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115616" y="4293096"/>
            <a:ext cx="4752528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325760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222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564904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8" y="5301208"/>
            <a:ext cx="2520280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857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276872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5856" y="4162400"/>
            <a:ext cx="5184576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323528" y="5377210"/>
            <a:ext cx="2520280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323528" y="5733256"/>
            <a:ext cx="2520280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323528" y="6122839"/>
            <a:ext cx="2520280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15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124744"/>
            <a:ext cx="8064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85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276872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5856" y="4162400"/>
            <a:ext cx="5184576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323528" y="5377210"/>
            <a:ext cx="2520280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323528" y="5733256"/>
            <a:ext cx="2520280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323528" y="6122839"/>
            <a:ext cx="2520280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5652120" y="336848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81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412776"/>
            <a:ext cx="8064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616075" indent="-24447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2066925" indent="-23812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39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19889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573017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17724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4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30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67544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0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467544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51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85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9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029398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76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88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124744"/>
            <a:ext cx="8064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552" y="1219200"/>
            <a:ext cx="7992888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36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32656"/>
            <a:ext cx="1750640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32656"/>
            <a:ext cx="6096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41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717032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348880"/>
            <a:ext cx="4752528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115616" y="4293096"/>
            <a:ext cx="4752528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36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564904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8" y="5301208"/>
            <a:ext cx="2520280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35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276872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5856" y="4162400"/>
            <a:ext cx="5184576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323528" y="5377210"/>
            <a:ext cx="2520280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323528" y="5733256"/>
            <a:ext cx="2520280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323528" y="6122839"/>
            <a:ext cx="2520280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53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124744"/>
            <a:ext cx="8064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87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412776"/>
            <a:ext cx="8064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616075" indent="-24447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2066925" indent="-23812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04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4450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573017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157382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53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412776"/>
            <a:ext cx="8064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3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3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67544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0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467544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56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8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029398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52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66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552" y="1219200"/>
            <a:ext cx="7992888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1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32656"/>
            <a:ext cx="1750640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32656"/>
            <a:ext cx="6096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68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717032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348880"/>
            <a:ext cx="4752528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115616" y="4293096"/>
            <a:ext cx="4752528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41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3DFD3-C7BD-42DE-9A46-0F5BFFAE345A}" type="slidenum">
              <a:rPr kumimoji="1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新細明體" charset="-120"/>
                <a:cs typeface="Arial" charset="0"/>
                <a:sym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325760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796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564904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9" y="5301208"/>
            <a:ext cx="2520280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5652120" y="336848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839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276872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5856" y="4162400"/>
            <a:ext cx="5184576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323529" y="5377210"/>
            <a:ext cx="2520280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323529" y="5733256"/>
            <a:ext cx="2520280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323529" y="6122841"/>
            <a:ext cx="2520280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5652120" y="336848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66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3393" y="222823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124744"/>
            <a:ext cx="8064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9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2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9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3" y="222823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412776"/>
            <a:ext cx="8064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3" name="Rectangle 2"/>
          <p:cNvSpPr>
            <a:spLocks/>
          </p:cNvSpPr>
          <p:nvPr userDrawn="1"/>
        </p:nvSpPr>
        <p:spPr bwMode="auto">
          <a:xfrm>
            <a:off x="8244408" y="6188402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50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325761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494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573017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50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325761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792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9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3393" y="222823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2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9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3" y="222823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5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4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5" name="Rectangle 2"/>
          <p:cNvSpPr>
            <a:spLocks/>
          </p:cNvSpPr>
          <p:nvPr userDrawn="1"/>
        </p:nvSpPr>
        <p:spPr bwMode="auto">
          <a:xfrm>
            <a:off x="8244408" y="6188402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67544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0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8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9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3" y="222823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467544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5" name="Rectangle 2"/>
          <p:cNvSpPr>
            <a:spLocks/>
          </p:cNvSpPr>
          <p:nvPr userDrawn="1"/>
        </p:nvSpPr>
        <p:spPr bwMode="auto">
          <a:xfrm>
            <a:off x="8244408" y="6188402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9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3" y="222823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2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573017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325760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32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9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8244408" y="6188402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575050" y="273052"/>
            <a:ext cx="5029398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9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8244408" y="6188402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9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8244408" y="6188402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552" y="1219200"/>
            <a:ext cx="7992888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9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63393" y="222823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8244408" y="6188402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1" y="332656"/>
            <a:ext cx="1750640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32656"/>
            <a:ext cx="6096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9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2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717032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348882"/>
            <a:ext cx="4752528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115616" y="4293096"/>
            <a:ext cx="4752528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325761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489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564904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8" y="5301208"/>
            <a:ext cx="2520280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019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276872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5856" y="4162400"/>
            <a:ext cx="5184576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323528" y="5377210"/>
            <a:ext cx="2520280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323528" y="5733256"/>
            <a:ext cx="2520280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323528" y="6122839"/>
            <a:ext cx="2520280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78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124744"/>
            <a:ext cx="8064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6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412776"/>
            <a:ext cx="8064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616075" indent="-24447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2066925" indent="-23812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30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33514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573017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31123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89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87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67544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0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467544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4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92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8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029398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8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42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552" y="1219200"/>
            <a:ext cx="7992888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32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5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32656"/>
            <a:ext cx="1750640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32656"/>
            <a:ext cx="6096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86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717032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348880"/>
            <a:ext cx="4752528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115616" y="4293096"/>
            <a:ext cx="4752528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31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564904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8" y="5301208"/>
            <a:ext cx="2520280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5652120" y="336848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64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276872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5856" y="4162400"/>
            <a:ext cx="5184576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323528" y="5377210"/>
            <a:ext cx="2520280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323528" y="5733256"/>
            <a:ext cx="2520280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323528" y="6122839"/>
            <a:ext cx="2520280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5652120" y="336848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34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124744"/>
            <a:ext cx="8064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412776"/>
            <a:ext cx="8064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3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325760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277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573017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325760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594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5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67544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0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8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467544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5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67544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0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8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467544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5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029398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552" y="1219200"/>
            <a:ext cx="7992888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32656"/>
            <a:ext cx="1750640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32656"/>
            <a:ext cx="6096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4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717032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348880"/>
            <a:ext cx="4752528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115616" y="4293096"/>
            <a:ext cx="4752528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325760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30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564904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8" y="5301208"/>
            <a:ext cx="2520280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961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276872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5856" y="4162400"/>
            <a:ext cx="5184576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323528" y="5377210"/>
            <a:ext cx="2520280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323528" y="5733256"/>
            <a:ext cx="2520280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323528" y="6122839"/>
            <a:ext cx="2520280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02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86513" y="647700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8953" y="6090047"/>
            <a:ext cx="198686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26513A78-DA4E-4069-8C5B-83E061DE7BB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73" r:id="rId3"/>
    <p:sldLayoutId id="2147483686" r:id="rId4"/>
    <p:sldLayoutId id="2147483674" r:id="rId5"/>
    <p:sldLayoutId id="2147483687" r:id="rId6"/>
    <p:sldLayoutId id="2147483675" r:id="rId7"/>
    <p:sldLayoutId id="2147483688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86513" y="647700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8953" y="6090047"/>
            <a:ext cx="198686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26513A78-DA4E-4069-8C5B-83E061DE7BB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8083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86513" y="647700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8953" y="6090047"/>
            <a:ext cx="198686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26513A78-DA4E-4069-8C5B-83E061DE7BB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3163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86513" y="647700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8953" y="6090049"/>
            <a:ext cx="198686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26513A78-DA4E-4069-8C5B-83E061DE7BB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151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86513" y="647700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8953" y="6090047"/>
            <a:ext cx="198686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26513A78-DA4E-4069-8C5B-83E061DE7BB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3067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86513" y="647700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8953" y="6090047"/>
            <a:ext cx="198686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26513A78-DA4E-4069-8C5B-83E061DE7BB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3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86513" y="647700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1" lang="en-US" altLang="zh-TW" sz="1200" b="1">
                <a:solidFill>
                  <a:prstClr val="white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8953" y="6090047"/>
            <a:ext cx="198686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13A78-DA4E-4069-8C5B-83E061DE7BB5}" type="slidenum">
              <a:rPr kumimoji="1" lang="en-US" altLang="zh-TW" smtClean="0">
                <a:solidFill>
                  <a:prstClr val="white">
                    <a:lumMod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4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86513" y="647700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8953" y="6090047"/>
            <a:ext cx="198686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26513A78-DA4E-4069-8C5B-83E061DE7BB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676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86513" y="647700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1" lang="en-US" altLang="zh-TW" sz="1200" b="1">
                <a:solidFill>
                  <a:prstClr val="white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8953" y="6090047"/>
            <a:ext cx="198686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13A78-DA4E-4069-8C5B-83E061DE7BB5}" type="slidenum">
              <a:rPr kumimoji="1" lang="en-US" altLang="zh-TW" smtClean="0">
                <a:solidFill>
                  <a:prstClr val="white">
                    <a:lumMod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3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2DEF5-EFC4-4AD8-A93F-D20A94E000C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Arial" charset="0"/>
                <a:sym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0" y="78807"/>
            <a:ext cx="9144000" cy="613891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i="0" baseline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2024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睦邻友好环保公益活动</a:t>
            </a:r>
            <a:endParaRPr kumimoji="1" lang="zh-TW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896" y="657800"/>
            <a:ext cx="707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/>
                <a:cs typeface="+mn-cs"/>
              </a:rPr>
              <a:t>与星辰社区居民环保宣讲，赠送绿萝盆摘</a:t>
            </a:r>
            <a:endParaRPr kumimoji="1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/>
              <a:ea typeface="新細明體" charset="-120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836" y="1167947"/>
            <a:ext cx="2016223" cy="1498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467" y="4566827"/>
            <a:ext cx="2016224" cy="1523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807" y="2933492"/>
            <a:ext cx="2059211" cy="14066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103" y="2915683"/>
            <a:ext cx="2016224" cy="14488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467" y="1167947"/>
            <a:ext cx="2042486" cy="147102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0317" y="4566827"/>
            <a:ext cx="2128701" cy="152322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19907" y="1167947"/>
            <a:ext cx="3821868" cy="5020326"/>
            <a:chOff x="319907" y="1167947"/>
            <a:chExt cx="3821868" cy="502032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9907" y="1167947"/>
              <a:ext cx="3821868" cy="4993991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 bwMode="auto">
            <a:xfrm>
              <a:off x="1259632" y="6021288"/>
              <a:ext cx="2160240" cy="1669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標楷體" pitchFamily="65" charset="-120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120416" y="2389773"/>
            <a:ext cx="862156" cy="276999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</a:rPr>
              <a:t>人员集合 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05264" y="2391675"/>
            <a:ext cx="1157901" cy="276999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绿</a:t>
            </a:r>
            <a:r>
              <a:rPr lang="zh-CN" altLang="en-US" sz="1200" smtClean="0">
                <a:solidFill>
                  <a:schemeClr val="bg1"/>
                </a:solidFill>
              </a:rPr>
              <a:t>萝养殖介绍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20416" y="4063115"/>
            <a:ext cx="862156" cy="276999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绿</a:t>
            </a:r>
            <a:r>
              <a:rPr lang="zh-CN" altLang="en-US" sz="1200" smtClean="0">
                <a:solidFill>
                  <a:schemeClr val="bg1"/>
                </a:solidFill>
              </a:rPr>
              <a:t>萝发放 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01009" y="4087508"/>
            <a:ext cx="862156" cy="276999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</a:rPr>
              <a:t>人员互动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95691" y="5643115"/>
            <a:ext cx="862156" cy="461665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</a:rPr>
              <a:t>协助公众号关注 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31179" y="5632697"/>
            <a:ext cx="856604" cy="461665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</a:rPr>
              <a:t>环保传单发放 </a:t>
            </a:r>
            <a:endParaRPr lang="zh-CN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C 201207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自訂 5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0_UMC 201207">
  <a:themeElements>
    <a:clrScheme name="自訂 3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MC 201207">
  <a:themeElements>
    <a:clrScheme name="自訂 3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MC 201207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自訂 5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MC 201207">
  <a:themeElements>
    <a:clrScheme name="自訂 3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UMC 201207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自訂 5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HJ 201810">
  <a:themeElements>
    <a:clrScheme name="自訂 3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UMC 201207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自訂 5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HJ 201810">
  <a:themeElements>
    <a:clrScheme name="自訂 3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UMC 201207</Template>
  <TotalTime>19960</TotalTime>
  <Words>37</Words>
  <Application>Microsoft Office PowerPoint</Application>
  <PresentationFormat>全屏显示(4:3)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</vt:i4>
      </vt:variant>
    </vt:vector>
  </HeadingPairs>
  <TitlesOfParts>
    <vt:vector size="17" baseType="lpstr">
      <vt:lpstr>Arial Unicode MS</vt:lpstr>
      <vt:lpstr>標楷體</vt:lpstr>
      <vt:lpstr>微軟正黑體</vt:lpstr>
      <vt:lpstr>新細明體</vt:lpstr>
      <vt:lpstr>Arial</vt:lpstr>
      <vt:lpstr>Calibri</vt:lpstr>
      <vt:lpstr>Wingdings</vt:lpstr>
      <vt:lpstr>UMC 201207</vt:lpstr>
      <vt:lpstr>30_UMC 201207</vt:lpstr>
      <vt:lpstr>1_UMC 201207</vt:lpstr>
      <vt:lpstr>2_UMC 201207</vt:lpstr>
      <vt:lpstr>3_UMC 201207</vt:lpstr>
      <vt:lpstr>4_UMC 201207</vt:lpstr>
      <vt:lpstr>HJ 201810</vt:lpstr>
      <vt:lpstr>8_UMC 201207</vt:lpstr>
      <vt:lpstr>1_HJ 201810</vt:lpstr>
      <vt:lpstr>PowerPoint 演示文稿</vt:lpstr>
    </vt:vector>
  </TitlesOfParts>
  <Company>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曹蘭馥</dc:creator>
  <cp:lastModifiedBy>Xin Ye Yang</cp:lastModifiedBy>
  <cp:revision>2810</cp:revision>
  <dcterms:created xsi:type="dcterms:W3CDTF">2013-08-15T09:47:51Z</dcterms:created>
  <dcterms:modified xsi:type="dcterms:W3CDTF">2024-06-03T02:04:43Z</dcterms:modified>
</cp:coreProperties>
</file>